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2.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3.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4.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7"/>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49"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291" r:id="rId32"/>
    <p:sldId id="292" r:id="rId33"/>
    <p:sldId id="351" r:id="rId34"/>
    <p:sldId id="343" r:id="rId35"/>
    <p:sldId id="330" r:id="rId36"/>
    <p:sldId id="344" r:id="rId37"/>
    <p:sldId id="331" r:id="rId38"/>
    <p:sldId id="332" r:id="rId39"/>
    <p:sldId id="353" r:id="rId40"/>
    <p:sldId id="354" r:id="rId41"/>
    <p:sldId id="355" r:id="rId42"/>
    <p:sldId id="333" r:id="rId43"/>
    <p:sldId id="293" r:id="rId44"/>
    <p:sldId id="298" r:id="rId45"/>
    <p:sldId id="299" r:id="rId46"/>
    <p:sldId id="300" r:id="rId47"/>
    <p:sldId id="352" r:id="rId48"/>
    <p:sldId id="313" r:id="rId49"/>
    <p:sldId id="301" r:id="rId50"/>
    <p:sldId id="302" r:id="rId51"/>
    <p:sldId id="303" r:id="rId52"/>
    <p:sldId id="305" r:id="rId53"/>
    <p:sldId id="304" r:id="rId54"/>
    <p:sldId id="306" r:id="rId55"/>
    <p:sldId id="307" r:id="rId56"/>
    <p:sldId id="309" r:id="rId57"/>
    <p:sldId id="308" r:id="rId58"/>
    <p:sldId id="297" r:id="rId59"/>
    <p:sldId id="312" r:id="rId60"/>
    <p:sldId id="346" r:id="rId61"/>
    <p:sldId id="347" r:id="rId62"/>
    <p:sldId id="314" r:id="rId63"/>
    <p:sldId id="295" r:id="rId64"/>
    <p:sldId id="296" r:id="rId65"/>
    <p:sldId id="316" r:id="rId66"/>
    <p:sldId id="319" r:id="rId67"/>
    <p:sldId id="270" r:id="rId68"/>
    <p:sldId id="272" r:id="rId69"/>
    <p:sldId id="317" r:id="rId70"/>
    <p:sldId id="318" r:id="rId71"/>
    <p:sldId id="310" r:id="rId72"/>
    <p:sldId id="324" r:id="rId73"/>
    <p:sldId id="320" r:id="rId74"/>
    <p:sldId id="356" r:id="rId75"/>
    <p:sldId id="321" r:id="rId76"/>
    <p:sldId id="322" r:id="rId77"/>
    <p:sldId id="323" r:id="rId78"/>
    <p:sldId id="268" r:id="rId79"/>
    <p:sldId id="329" r:id="rId80"/>
    <p:sldId id="325" r:id="rId81"/>
    <p:sldId id="326" r:id="rId82"/>
    <p:sldId id="327" r:id="rId83"/>
    <p:sldId id="328" r:id="rId84"/>
    <p:sldId id="275" r:id="rId85"/>
    <p:sldId id="350" r:id="rId86"/>
  </p:sldIdLst>
  <p:sldSz cx="18288000" cy="10287000"/>
  <p:notesSz cx="6858000" cy="9144000"/>
  <p:embeddedFontLst>
    <p:embeddedFont>
      <p:font typeface="Calibri" panose="020F0502020204030204" pitchFamily="34" charset="0"/>
      <p:regular r:id="rId88"/>
      <p:bold r:id="rId89"/>
      <p:italic r:id="rId90"/>
      <p:boldItalic r:id="rId91"/>
    </p:embeddedFont>
    <p:embeddedFont>
      <p:font typeface="Cambria Math" panose="02040503050406030204" pitchFamily="18" charset="0"/>
      <p:regular r:id="rId92"/>
    </p:embeddedFont>
    <p:embeddedFont>
      <p:font typeface="Consolas" panose="020B0609020204030204" pitchFamily="49" charset="0"/>
      <p:regular r:id="rId93"/>
      <p:bold r:id="rId94"/>
      <p:italic r:id="rId95"/>
      <p:boldItalic r:id="rId96"/>
    </p:embeddedFont>
    <p:embeddedFont>
      <p:font typeface="Gidole" panose="02000503000000000000" pitchFamily="50" charset="0"/>
      <p:regular r:id="rId97"/>
    </p:embeddedFont>
    <p:embeddedFont>
      <p:font typeface="Impact" panose="020B0806030902050204" pitchFamily="34" charset="0"/>
      <p:regular r:id="rId98"/>
    </p:embeddedFont>
    <p:embeddedFont>
      <p:font typeface="League Spartan" panose="020B0604020202020204" charset="0"/>
      <p:regular r:id="rId99"/>
    </p:embeddedFont>
    <p:embeddedFont>
      <p:font typeface="Open Sans Extra Bold" panose="020B0604020202020204" charset="0"/>
      <p:regular r:id="rId100"/>
    </p:embeddedFont>
    <p:embeddedFont>
      <p:font typeface="Roboto Mono" pitchFamily="2" charset="0"/>
      <p:regular r:id="rId101"/>
      <p:bold r:id="rId102"/>
      <p:italic r:id="rId103"/>
      <p:boldItalic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49"/>
            <p14:sldId id="284"/>
            <p14:sldId id="285"/>
            <p14:sldId id="286"/>
            <p14:sldId id="287"/>
            <p14:sldId id="288"/>
            <p14:sldId id="289"/>
            <p14:sldId id="334"/>
            <p14:sldId id="335"/>
            <p14:sldId id="338"/>
            <p14:sldId id="337"/>
            <p14:sldId id="290"/>
            <p14:sldId id="339"/>
            <p14:sldId id="340"/>
            <p14:sldId id="341"/>
            <p14:sldId id="342"/>
            <p14:sldId id="291"/>
            <p14:sldId id="292"/>
            <p14:sldId id="351"/>
            <p14:sldId id="343"/>
            <p14:sldId id="330"/>
            <p14:sldId id="344"/>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4" d="100"/>
          <a:sy n="54" d="100"/>
        </p:scale>
        <p:origin x="517" y="4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5T20:14:41.547" idx="5">
    <p:pos x="11129" y="3304"/>
    <p:text>See if you can find any ICONS for this presentation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5T19:52:21.692" idx="4">
    <p:pos x="9792" y="1379"/>
    <p:text>Could put the 99.5 rule here.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5T20:19:48.017" idx="6">
    <p:pos x="5026" y="3682"/>
    <p:text>Give some examples here....</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2-15T20:28:12.262" idx="7">
    <p:pos x="10" y="10"/>
    <p:text>Make sure you can explain this well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categorical variable using PivotTables.</a:t>
            </a:r>
          </a:p>
          <a:p>
            <a:r>
              <a:rPr lang="en-US" dirty="0"/>
              <a:t>You can refer to the Demo notes for written instructions on how to do this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870365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comments" Target="../comments/comment4.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Consolas" panose="020B0609020204030204" pitchFamily="49"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frequencies using PivotTables</a:t>
            </a:r>
          </a:p>
        </p:txBody>
      </p:sp>
    </p:spTree>
    <p:extLst>
      <p:ext uri="{BB962C8B-B14F-4D97-AF65-F5344CB8AC3E}">
        <p14:creationId xmlns:p14="http://schemas.microsoft.com/office/powerpoint/2010/main" val="169074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frequencies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6869</Words>
  <Application>Microsoft Office PowerPoint</Application>
  <PresentationFormat>Custom</PresentationFormat>
  <Paragraphs>601</Paragraphs>
  <Slides>85</Slides>
  <Notes>80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Gidole</vt:lpstr>
      <vt:lpstr>Cambria Math</vt:lpstr>
      <vt:lpstr>Arial</vt:lpstr>
      <vt:lpstr>Gidole Bold</vt:lpstr>
      <vt:lpstr>Impact</vt:lpstr>
      <vt:lpstr>Roboto Mono</vt:lpstr>
      <vt:lpstr>League Spartan Bold</vt:lpstr>
      <vt:lpstr>League Spartan</vt:lpstr>
      <vt:lpstr>League Spartan Italics</vt:lpstr>
      <vt:lpstr>Open Sans Extra Bold</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134</cp:revision>
  <dcterms:created xsi:type="dcterms:W3CDTF">2006-08-16T00:00:00Z</dcterms:created>
  <dcterms:modified xsi:type="dcterms:W3CDTF">2020-02-29T17:43:47Z</dcterms:modified>
  <dc:identifier>DADurESpNu8</dc:identifier>
</cp:coreProperties>
</file>